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431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>
      <p:transition spd="slow" advClick="0" advTm="60000">
        <p:fade/>
        <p:sndAc>
          <p:stSnd>
            <p:snd r:embed="rId1" name="cashreg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65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>
      <p:transition spd="slow" advClick="0" advTm="60000">
        <p:fade/>
        <p:sndAc>
          <p:stSnd>
            <p:snd r:embed="rId1" name="cashreg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30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>
      <p:transition spd="slow" advClick="0" advTm="60000">
        <p:fade/>
        <p:sndAc>
          <p:stSnd>
            <p:snd r:embed="rId1" name="cashreg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58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>
      <p:transition spd="slow" advClick="0" advTm="60000">
        <p:fade/>
        <p:sndAc>
          <p:stSnd>
            <p:snd r:embed="rId1" name="cashreg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29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>
      <p:transition spd="slow" advClick="0" advTm="60000">
        <p:fade/>
        <p:sndAc>
          <p:stSnd>
            <p:snd r:embed="rId1" name="cashreg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25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>
      <p:transition spd="slow" advClick="0" advTm="60000">
        <p:fade/>
        <p:sndAc>
          <p:stSnd>
            <p:snd r:embed="rId1" name="cashreg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729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>
      <p:transition spd="slow" advClick="0" advTm="60000">
        <p:fade/>
        <p:sndAc>
          <p:stSnd>
            <p:snd r:embed="rId1" name="cashreg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55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>
      <p:transition spd="slow" advClick="0" advTm="60000">
        <p:fade/>
        <p:sndAc>
          <p:stSnd>
            <p:snd r:embed="rId1" name="cashreg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97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>
      <p:transition spd="slow" advClick="0" advTm="60000">
        <p:fade/>
        <p:sndAc>
          <p:stSnd>
            <p:snd r:embed="rId1" name="cashreg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71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>
      <p:transition spd="slow" advClick="0" advTm="60000">
        <p:fade/>
        <p:sndAc>
          <p:stSnd>
            <p:snd r:embed="rId1" name="cashreg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99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60000">
        <p14:ripple/>
        <p:sndAc>
          <p:stSnd>
            <p:snd r:embed="rId1" name="cashreg.wav"/>
          </p:stSnd>
        </p:sndAc>
      </p:transition>
    </mc:Choice>
    <mc:Fallback>
      <p:transition spd="slow" advClick="0" advTm="60000">
        <p:fade/>
        <p:sndAc>
          <p:stSnd>
            <p:snd r:embed="rId1" name="cashreg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68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400" advClick="0" advTm="60000">
        <p14:ripple/>
        <p:sndAc>
          <p:stSnd>
            <p:snd r:embed="rId13" name="cashreg.wav"/>
          </p:stSnd>
        </p:sndAc>
      </p:transition>
    </mc:Choice>
    <mc:Fallback>
      <p:transition spd="slow" advClick="0" advTm="60000">
        <p:fade/>
        <p:sndAc>
          <p:stSnd>
            <p:snd r:embed="rId13" name="cashreg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opperplate Gothic Bold" pitchFamily="34" charset="0"/>
              </a:rPr>
              <a:t>Investing </a:t>
            </a:r>
            <a:r>
              <a:rPr lang="en-US" b="1" dirty="0" smtClean="0">
                <a:latin typeface="Copperplate Gothic Bold" pitchFamily="34" charset="0"/>
              </a:rPr>
              <a:t>ONQ #3</a:t>
            </a:r>
            <a:endParaRPr lang="en-US" b="1" dirty="0">
              <a:latin typeface="Copperplate Goth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1880" y="2368990"/>
            <a:ext cx="5660679" cy="2888810"/>
          </a:xfrm>
        </p:spPr>
        <p:txBody>
          <a:bodyPr>
            <a:normAutofit fontScale="85000" lnSpcReduction="20000"/>
          </a:bodyPr>
          <a:lstStyle/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5 Questions</a:t>
            </a:r>
          </a:p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You may consult your notes.</a:t>
            </a:r>
          </a:p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Thank You for following directions.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799" y="1752600"/>
            <a:ext cx="3916201" cy="4814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490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  <p:sndAc>
          <p:stSnd>
            <p:snd r:embed="rId2" name="cashreg.wav"/>
          </p:stSnd>
        </p:sndAc>
      </p:transition>
    </mc:Choice>
    <mc:Fallback>
      <p:transition spd="slow">
        <p:fade/>
        <p:sndAc>
          <p:stSnd>
            <p:snd r:embed="rId2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1. </a:t>
            </a:r>
            <a:r>
              <a:rPr lang="en-US" b="1" dirty="0" smtClean="0"/>
              <a:t>Define Corporation.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982" y="3200400"/>
            <a:ext cx="32004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037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60000">
        <p14:ripple/>
        <p:sndAc>
          <p:stSnd>
            <p:snd r:embed="rId2" name="cashreg.wav"/>
          </p:stSnd>
        </p:sndAc>
      </p:transition>
    </mc:Choice>
    <mc:Fallback>
      <p:transition spd="slow" advClick="0" advTm="60000">
        <p:fade/>
        <p:sndAc>
          <p:stSnd>
            <p:snd r:embed="rId2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6248400" cy="67056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2. </a:t>
            </a:r>
            <a:r>
              <a:rPr lang="en-US" b="1" dirty="0"/>
              <a:t>This is the total number of stocks issued by a corporation multiplied by the current market price of the stock.</a:t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581400"/>
            <a:ext cx="3681341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1236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Click="0" advTm="60000">
        <p14:honeycomb/>
        <p:sndAc>
          <p:stSnd>
            <p:snd r:embed="rId2" name="cashreg.wav"/>
          </p:stSnd>
        </p:sndAc>
      </p:transition>
    </mc:Choice>
    <mc:Fallback>
      <p:transition spd="slow" advClick="0" advTm="60000">
        <p:fade/>
        <p:sndAc>
          <p:stSnd>
            <p:snd r:embed="rId2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3</a:t>
            </a:r>
            <a:r>
              <a:rPr lang="en-US" b="1" dirty="0" smtClean="0"/>
              <a:t>. </a:t>
            </a:r>
            <a:r>
              <a:rPr lang="en-US" b="1" dirty="0" smtClean="0"/>
              <a:t>Give an example of a publicly traded corporation.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581400"/>
            <a:ext cx="4017108" cy="2817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07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60000">
        <p14:ripple/>
        <p:sndAc>
          <p:stSnd>
            <p:snd r:embed="rId2" name="cashreg.wav"/>
          </p:stSnd>
        </p:sndAc>
      </p:transition>
    </mc:Choice>
    <mc:Fallback>
      <p:transition spd="slow" advClick="0" advTm="60000">
        <p:fade/>
        <p:sndAc>
          <p:stSnd>
            <p:snd r:embed="rId2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152400"/>
            <a:ext cx="5517061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4</a:t>
            </a:r>
            <a:r>
              <a:rPr lang="en-US" b="1" dirty="0" smtClean="0"/>
              <a:t>. </a:t>
            </a:r>
            <a:r>
              <a:rPr lang="en-US" b="1" dirty="0"/>
              <a:t>Historically, stocks have returned around </a:t>
            </a:r>
            <a:r>
              <a:rPr lang="en-US" b="1" dirty="0" smtClean="0"/>
              <a:t>__%.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895600"/>
            <a:ext cx="33528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732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60000">
        <p14:doors dir="vert"/>
        <p:sndAc>
          <p:stSnd>
            <p:snd r:embed="rId2" name="cashreg.wav"/>
          </p:stSnd>
        </p:sndAc>
      </p:transition>
    </mc:Choice>
    <mc:Fallback>
      <p:transition spd="slow" advClick="0" advTm="60000">
        <p:fade/>
        <p:sndAc>
          <p:stSnd>
            <p:snd r:embed="rId2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867400" cy="6477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5. </a:t>
            </a:r>
            <a:r>
              <a:rPr lang="en-US" b="1" dirty="0" smtClean="0"/>
              <a:t>How many companies are tracked on the </a:t>
            </a:r>
            <a:r>
              <a:rPr lang="en-US" b="1" dirty="0"/>
              <a:t>D</a:t>
            </a:r>
            <a:r>
              <a:rPr lang="en-US" b="1" dirty="0" smtClean="0"/>
              <a:t>ow Jones Industrial Average.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597564"/>
            <a:ext cx="4907461" cy="2783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87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60000">
        <p14:flip dir="r"/>
        <p:sndAc>
          <p:stSnd>
            <p:snd r:embed="rId2" name="cashreg.wav"/>
          </p:stSnd>
        </p:sndAc>
      </p:transition>
    </mc:Choice>
    <mc:Fallback>
      <p:transition spd="slow" advClick="0" advTm="60000">
        <p:fade/>
        <p:sndAc>
          <p:stSnd>
            <p:snd r:embed="rId2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57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Investing ONQ #3</vt:lpstr>
      <vt:lpstr>1. Define Corporation.   </vt:lpstr>
      <vt:lpstr> 2. This is the total number of stocks issued by a corporation multiplied by the current market price of the stock.     </vt:lpstr>
      <vt:lpstr>3. Give an example of a publicly traded corporation.    </vt:lpstr>
      <vt:lpstr>4. Historically, stocks have returned around __%.     </vt:lpstr>
      <vt:lpstr>5. How many companies are tracked on the Dow Jones Industrial Average.     </vt:lpstr>
    </vt:vector>
  </TitlesOfParts>
  <Company>Oak Ridge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 the Begin…. Personal Finance Intro ONQ</dc:title>
  <dc:creator>SysAdmin</dc:creator>
  <cp:lastModifiedBy>SysAdmin</cp:lastModifiedBy>
  <cp:revision>28</cp:revision>
  <dcterms:created xsi:type="dcterms:W3CDTF">2011-11-01T11:57:47Z</dcterms:created>
  <dcterms:modified xsi:type="dcterms:W3CDTF">2012-02-27T13:50:36Z</dcterms:modified>
</cp:coreProperties>
</file>